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44626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394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605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9179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963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270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320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820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820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6252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582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E42EB-4A71-44D7-96F5-D4EA134EA41F}" type="datetimeFigureOut">
              <a:rPr lang="es-CO" smtClean="0"/>
              <a:t>14/10/2021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9289-DF00-4F94-86B3-91DBA93E25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242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33168" y="523788"/>
            <a:ext cx="3878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Pedido de Carpas Islas de Combustibles</a:t>
            </a:r>
            <a:endParaRPr lang="es-CO" dirty="0"/>
          </a:p>
        </p:txBody>
      </p:sp>
      <p:sp>
        <p:nvSpPr>
          <p:cNvPr id="5" name="CuadroTexto 4"/>
          <p:cNvSpPr txBox="1"/>
          <p:nvPr/>
        </p:nvSpPr>
        <p:spPr>
          <a:xfrm>
            <a:off x="733168" y="1248033"/>
            <a:ext cx="1533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Cantidad: 2 </a:t>
            </a:r>
            <a:r>
              <a:rPr lang="es-CO" dirty="0" err="1" smtClean="0"/>
              <a:t>ea</a:t>
            </a:r>
            <a:endParaRPr lang="es-CO" dirty="0"/>
          </a:p>
        </p:txBody>
      </p:sp>
      <p:pic>
        <p:nvPicPr>
          <p:cNvPr id="1026" name="Imagen 3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112" y="181232"/>
            <a:ext cx="3998829" cy="636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807308" y="2992082"/>
            <a:ext cx="35257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Nota: Se requiere que las carpas tengan cortinas extensibles para bajar en épocas de lluvia y sol o subir cuando haya mucha calor.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409938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35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2</cp:revision>
  <dcterms:created xsi:type="dcterms:W3CDTF">2021-10-14T13:20:05Z</dcterms:created>
  <dcterms:modified xsi:type="dcterms:W3CDTF">2021-10-14T13:23:16Z</dcterms:modified>
</cp:coreProperties>
</file>